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7" r:id="rId3"/>
    <p:sldId id="258" r:id="rId4"/>
    <p:sldId id="294" r:id="rId5"/>
    <p:sldId id="291" r:id="rId6"/>
    <p:sldId id="290" r:id="rId7"/>
    <p:sldId id="296" r:id="rId8"/>
    <p:sldId id="292" r:id="rId9"/>
    <p:sldId id="293" r:id="rId10"/>
    <p:sldId id="295" r:id="rId11"/>
    <p:sldId id="270" r:id="rId12"/>
    <p:sldId id="269" r:id="rId13"/>
    <p:sldId id="271" r:id="rId14"/>
    <p:sldId id="272" r:id="rId15"/>
    <p:sldId id="273" r:id="rId16"/>
    <p:sldId id="276" r:id="rId17"/>
    <p:sldId id="287" r:id="rId18"/>
    <p:sldId id="274" r:id="rId19"/>
    <p:sldId id="275" r:id="rId20"/>
    <p:sldId id="277" r:id="rId21"/>
    <p:sldId id="279" r:id="rId22"/>
    <p:sldId id="278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9" r:id="rId31"/>
    <p:sldId id="26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9" autoAdjust="0"/>
    <p:restoredTop sz="95356" autoAdjust="0"/>
  </p:normalViewPr>
  <p:slideViewPr>
    <p:cSldViewPr snapToGrid="0" showGuides="1">
      <p:cViewPr varScale="1">
        <p:scale>
          <a:sx n="67" d="100"/>
          <a:sy n="67" d="100"/>
        </p:scale>
        <p:origin x="73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2" d="100"/>
          <a:sy n="92" d="100"/>
        </p:scale>
        <p:origin x="373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t>10/30/2014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t>10/30/2014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cs typeface="Arial" pitchFamily="34" charset="0"/>
              </a:rPr>
              <a:t>NOTE: </a:t>
            </a:r>
            <a:r>
              <a:rPr lang="en-US" sz="1200" dirty="0" smtClean="0">
                <a:cs typeface="Arial" pitchFamily="34" charset="0"/>
              </a:rPr>
              <a:t>Want a different image </a:t>
            </a:r>
            <a:r>
              <a:rPr lang="en-US" sz="1200" dirty="0">
                <a:cs typeface="Arial" pitchFamily="34" charset="0"/>
              </a:rPr>
              <a:t>on this </a:t>
            </a:r>
            <a:r>
              <a:rPr lang="en-US" sz="1200" dirty="0" smtClean="0">
                <a:cs typeface="Arial" pitchFamily="34" charset="0"/>
              </a:rPr>
              <a:t>slide? Select </a:t>
            </a:r>
            <a:r>
              <a:rPr lang="en-US" sz="1200" dirty="0">
                <a:cs typeface="Arial" pitchFamily="34" charset="0"/>
              </a:rPr>
              <a:t>the picture and delete it. </a:t>
            </a:r>
            <a:r>
              <a:rPr lang="en-US" sz="1200" dirty="0" smtClean="0">
                <a:cs typeface="Arial" pitchFamily="34" charset="0"/>
              </a:rPr>
              <a:t>Now </a:t>
            </a:r>
            <a:r>
              <a:rPr lang="en-US" sz="1200" dirty="0">
                <a:cs typeface="Arial" pitchFamily="34" charset="0"/>
              </a:rPr>
              <a:t>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51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67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33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58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4626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8790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910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9045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6021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4387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270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8053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8100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430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1049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630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8502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777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412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0226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2793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11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100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5052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799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820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56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08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550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67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048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10/30/2014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pic>
        <p:nvPicPr>
          <p:cNvPr id="11" name="Picture 10" title="Ribbon tab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10/30/2014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10/30/2014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10/30/2014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10/30/2014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/>
              <a:t>Click to edit Master subtitle style</a:t>
            </a:r>
          </a:p>
        </p:txBody>
      </p:sp>
      <p:pic>
        <p:nvPicPr>
          <p:cNvPr id="10" name="Picture 9" title="Ribbon tab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10/30/2014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pic>
        <p:nvPicPr>
          <p:cNvPr id="7" name="Picture 6" title="Ribbon tab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10/30/2014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10/30/2014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10/30/2014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10/30/2014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10/30/2014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  <a:p>
            <a:pPr lvl="5"/>
            <a:r>
              <a:rPr/>
              <a:t>Sixth level</a:t>
            </a:r>
          </a:p>
          <a:p>
            <a:pPr lvl="6"/>
            <a:r>
              <a:rPr/>
              <a:t>Seventh level</a:t>
            </a:r>
          </a:p>
          <a:p>
            <a:pPr lvl="7"/>
            <a:r>
              <a:rPr/>
              <a:t>Eighth level</a:t>
            </a:r>
          </a:p>
          <a:p>
            <a:pPr lvl="8"/>
            <a:r>
              <a:rPr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10/30/2014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gif"/><Relationship Id="rId1" Type="http://schemas.microsoft.com/office/2007/relationships/media" Target="../media/media2.gif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gif"/><Relationship Id="rId1" Type="http://schemas.microsoft.com/office/2007/relationships/media" Target="../media/media3.gif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gif"/><Relationship Id="rId1" Type="http://schemas.microsoft.com/office/2007/relationships/media" Target="../media/media4.gif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gif"/><Relationship Id="rId1" Type="http://schemas.microsoft.com/office/2007/relationships/media" Target="../media/media5.gif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gif"/><Relationship Id="rId1" Type="http://schemas.microsoft.com/office/2007/relationships/media" Target="../media/media6.gif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gif"/><Relationship Id="rId1" Type="http://schemas.microsoft.com/office/2007/relationships/media" Target="../media/media7.gif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gif"/><Relationship Id="rId1" Type="http://schemas.microsoft.com/office/2007/relationships/media" Target="../media/media8.gif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gif"/><Relationship Id="rId1" Type="http://schemas.microsoft.com/office/2007/relationships/media" Target="../media/media9.gif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gif"/><Relationship Id="rId1" Type="http://schemas.microsoft.com/office/2007/relationships/media" Target="../media/media10.gif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gif"/><Relationship Id="rId1" Type="http://schemas.microsoft.com/office/2007/relationships/media" Target="../media/media11.gif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gif"/><Relationship Id="rId1" Type="http://schemas.microsoft.com/office/2007/relationships/media" Target="../media/media12.gif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gif"/><Relationship Id="rId1" Type="http://schemas.microsoft.com/office/2007/relationships/media" Target="../media/media13.gif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gif"/><Relationship Id="rId1" Type="http://schemas.microsoft.com/office/2007/relationships/media" Target="../media/media14.gif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gif"/><Relationship Id="rId1" Type="http://schemas.microsoft.com/office/2007/relationships/media" Target="../media/media15.gif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gif"/><Relationship Id="rId1" Type="http://schemas.microsoft.com/office/2007/relationships/media" Target="../media/media16.gif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/>
          <a:lstStyle/>
          <a:p>
            <a:r>
              <a:rPr lang="en-US" dirty="0" smtClean="0"/>
              <a:t>Task catalyst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Oral Presentation 2 – Software Demo</a:t>
            </a:r>
            <a:endParaRPr lang="en-US" dirty="0"/>
          </a:p>
        </p:txBody>
      </p:sp>
      <p:pic>
        <p:nvPicPr>
          <p:cNvPr id="1030" name="Picture 6" descr="https://pbs.twimg.com/profile_images/2790702861/00b2f6d792a9b8527c9598e193b54ed9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349" y="1541134"/>
            <a:ext cx="5588000" cy="372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43862" y="3780116"/>
            <a:ext cx="30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have found a solution!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059516"/>
            <a:ext cx="5048955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5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SOFTWARE FEATURES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38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Features</a:t>
            </a:r>
            <a:endParaRPr lang="en-US" dirty="0"/>
          </a:p>
        </p:txBody>
      </p:sp>
      <p:pic>
        <p:nvPicPr>
          <p:cNvPr id="7" name="1. Add - No Dat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4900" y="2185985"/>
            <a:ext cx="5048250" cy="381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854750" y="3906319"/>
            <a:ext cx="223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Keep things in view.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84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Features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546840" y="3906319"/>
            <a:ext cx="2538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Never miss a deadline.</a:t>
            </a:r>
            <a:endParaRPr lang="en-US" dirty="0"/>
          </a:p>
        </p:txBody>
      </p:sp>
      <p:pic>
        <p:nvPicPr>
          <p:cNvPr id="5" name="2. Add - Single Dat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4900" y="2185985"/>
            <a:ext cx="50482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86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Features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84368" y="3906319"/>
            <a:ext cx="3201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Remember every single date.</a:t>
            </a:r>
            <a:endParaRPr lang="en-US" dirty="0"/>
          </a:p>
        </p:txBody>
      </p:sp>
      <p:pic>
        <p:nvPicPr>
          <p:cNvPr id="3" name="3. Add - Multiple Dat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4900" y="2185985"/>
            <a:ext cx="50482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3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Features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453534" y="3906319"/>
            <a:ext cx="2632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Know how long it takes.</a:t>
            </a:r>
            <a:endParaRPr lang="en-US" dirty="0"/>
          </a:p>
        </p:txBody>
      </p:sp>
      <p:pic>
        <p:nvPicPr>
          <p:cNvPr id="4" name="4. Add - Date Rang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4900" y="2185985"/>
            <a:ext cx="50482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23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Features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658808" y="3900197"/>
            <a:ext cx="242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Simplify the complex.</a:t>
            </a:r>
            <a:endParaRPr lang="en-US" dirty="0"/>
          </a:p>
        </p:txBody>
      </p:sp>
      <p:pic>
        <p:nvPicPr>
          <p:cNvPr id="6" name="7. Swap and Aggreg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4900" y="2179863"/>
            <a:ext cx="50482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68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Features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985380" y="3900197"/>
            <a:ext cx="21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Focus on the task.</a:t>
            </a:r>
            <a:endParaRPr lang="en-US" dirty="0"/>
          </a:p>
        </p:txBody>
      </p:sp>
      <p:pic>
        <p:nvPicPr>
          <p:cNvPr id="3" name="Context-Sensitive Hel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4900" y="2179863"/>
            <a:ext cx="50482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0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Features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770776" y="3906319"/>
            <a:ext cx="231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Find the right words.</a:t>
            </a:r>
            <a:endParaRPr lang="en-US" dirty="0"/>
          </a:p>
        </p:txBody>
      </p:sp>
      <p:pic>
        <p:nvPicPr>
          <p:cNvPr id="6" name="5. Relative Date Time Animat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4900" y="2185985"/>
            <a:ext cx="50482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99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Features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582539" y="3906319"/>
            <a:ext cx="1503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Stay current.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513977"/>
            <a:ext cx="4711111" cy="35555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511" y="3097764"/>
            <a:ext cx="4693460" cy="354223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748511" y="2343798"/>
            <a:ext cx="935456" cy="1941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393354" y="3915650"/>
            <a:ext cx="697912" cy="199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8" idx="3"/>
            <a:endCxn id="12" idx="1"/>
          </p:cNvCxnSpPr>
          <p:nvPr/>
        </p:nvCxnSpPr>
        <p:spPr>
          <a:xfrm>
            <a:off x="4683967" y="2440863"/>
            <a:ext cx="1709387" cy="15743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147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051" y="1984490"/>
            <a:ext cx="1401807" cy="21019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21" y="2014952"/>
            <a:ext cx="1401807" cy="21019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655" y="2022472"/>
            <a:ext cx="1401807" cy="21019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775" y="2062315"/>
            <a:ext cx="1401807" cy="21019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/>
          <p:cNvSpPr txBox="1"/>
          <p:nvPr/>
        </p:nvSpPr>
        <p:spPr>
          <a:xfrm>
            <a:off x="3565815" y="4899721"/>
            <a:ext cx="2168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Software Features</a:t>
            </a:r>
            <a:endParaRPr lang="en-US" sz="1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952731" y="4899515"/>
            <a:ext cx="1690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Introduction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389991" y="4899721"/>
            <a:ext cx="2021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Software Demonstration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9502828" y="4899515"/>
            <a:ext cx="1768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Software Demonstration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49051" y="1683938"/>
            <a:ext cx="140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Kelvin</a:t>
            </a:r>
            <a:endParaRPr lang="en-US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65606" y="1641620"/>
            <a:ext cx="1472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Zhen Yu</a:t>
            </a:r>
            <a:endParaRPr lang="en-US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99655" y="1738280"/>
            <a:ext cx="1455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Thida</a:t>
            </a:r>
            <a:endParaRPr lang="en-US" dirty="0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918769" y="1738280"/>
            <a:ext cx="93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Wei Jie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Features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190652" y="3906319"/>
            <a:ext cx="1894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Get things done.</a:t>
            </a:r>
            <a:endParaRPr lang="en-US" dirty="0"/>
          </a:p>
        </p:txBody>
      </p:sp>
      <p:pic>
        <p:nvPicPr>
          <p:cNvPr id="3" name="Don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4900" y="2185985"/>
            <a:ext cx="50482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2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Features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770776" y="3906319"/>
            <a:ext cx="2314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One thing at a time.</a:t>
            </a:r>
            <a:endParaRPr lang="en-US" dirty="0"/>
          </a:p>
        </p:txBody>
      </p:sp>
      <p:pic>
        <p:nvPicPr>
          <p:cNvPr id="5" name="9. Overlap Date Rang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4900" y="2185985"/>
            <a:ext cx="50482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21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Features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574833" y="3906319"/>
            <a:ext cx="2510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Make smart decisions.</a:t>
            </a:r>
            <a:endParaRPr lang="en-US" dirty="0"/>
          </a:p>
        </p:txBody>
      </p:sp>
      <p:pic>
        <p:nvPicPr>
          <p:cNvPr id="4" name="9. Overlap Manager Meet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4900" y="2185985"/>
            <a:ext cx="50482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9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Features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041363" y="3906319"/>
            <a:ext cx="2044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Refine your plans.</a:t>
            </a:r>
            <a:endParaRPr lang="en-US" dirty="0"/>
          </a:p>
        </p:txBody>
      </p:sp>
      <p:pic>
        <p:nvPicPr>
          <p:cNvPr id="3" name="11. Edit Resolve Overla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4900" y="2185985"/>
            <a:ext cx="50482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8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Features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229601" y="3906319"/>
            <a:ext cx="285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Keep only what you need.</a:t>
            </a:r>
            <a:endParaRPr lang="en-US" dirty="0"/>
          </a:p>
        </p:txBody>
      </p:sp>
      <p:pic>
        <p:nvPicPr>
          <p:cNvPr id="4" name="12. Delet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4900" y="2185985"/>
            <a:ext cx="50482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1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Features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302619" y="3906319"/>
            <a:ext cx="1782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Turn back time.</a:t>
            </a:r>
            <a:endParaRPr lang="en-US" dirty="0"/>
          </a:p>
        </p:txBody>
      </p:sp>
      <p:pic>
        <p:nvPicPr>
          <p:cNvPr id="3" name="13. Undo and Red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4900" y="2185985"/>
            <a:ext cx="5048250" cy="38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53150" y="5349654"/>
            <a:ext cx="1829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CTRL + Z: Undo</a:t>
            </a:r>
          </a:p>
          <a:p>
            <a:r>
              <a:rPr lang="en-US" dirty="0" smtClean="0"/>
              <a:t>CTRL + Y: Redo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97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Features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78890" y="3906319"/>
            <a:ext cx="2706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Focus on the important.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185983"/>
            <a:ext cx="5048250" cy="3810001"/>
          </a:xfrm>
          <a:prstGeom prst="rect">
            <a:avLst/>
          </a:prstGeom>
        </p:spPr>
      </p:pic>
      <p:sp>
        <p:nvSpPr>
          <p:cNvPr id="6" name="Right Brace 5"/>
          <p:cNvSpPr/>
          <p:nvPr/>
        </p:nvSpPr>
        <p:spPr>
          <a:xfrm>
            <a:off x="6153150" y="2787320"/>
            <a:ext cx="331626" cy="786304"/>
          </a:xfrm>
          <a:prstGeom prst="rightBrace">
            <a:avLst>
              <a:gd name="adj1" fmla="val 8333"/>
              <a:gd name="adj2" fmla="val 48827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ight Brace 8"/>
          <p:cNvSpPr/>
          <p:nvPr/>
        </p:nvSpPr>
        <p:spPr>
          <a:xfrm>
            <a:off x="6153150" y="3592286"/>
            <a:ext cx="331626" cy="786304"/>
          </a:xfrm>
          <a:prstGeom prst="rightBrace">
            <a:avLst>
              <a:gd name="adj1" fmla="val 8333"/>
              <a:gd name="adj2" fmla="val 48827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>
            <a:off x="6153150" y="4382816"/>
            <a:ext cx="331626" cy="301152"/>
          </a:xfrm>
          <a:prstGeom prst="rightBrace">
            <a:avLst>
              <a:gd name="adj1" fmla="val 8333"/>
              <a:gd name="adj2" fmla="val 48827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484776" y="3057361"/>
            <a:ext cx="10005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Priority Tasks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6484775" y="3860300"/>
            <a:ext cx="9476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Timed Tasks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6484775" y="4410281"/>
            <a:ext cx="9220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Other Tasks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468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Features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817429" y="3906319"/>
            <a:ext cx="2268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Find what you need.</a:t>
            </a:r>
            <a:endParaRPr lang="en-US" dirty="0"/>
          </a:p>
        </p:txBody>
      </p:sp>
      <p:pic>
        <p:nvPicPr>
          <p:cNvPr id="3" name="15. Searc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4900" y="2185985"/>
            <a:ext cx="50482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58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Features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27975" y="3906319"/>
            <a:ext cx="1857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Keep organized.</a:t>
            </a:r>
            <a:endParaRPr lang="en-US" dirty="0"/>
          </a:p>
        </p:txBody>
      </p:sp>
      <p:pic>
        <p:nvPicPr>
          <p:cNvPr id="4" name="16. Hashtag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4900" y="2185985"/>
            <a:ext cx="5048250" cy="38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2519266"/>
            <a:ext cx="1104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All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6222" y="2774302"/>
            <a:ext cx="1104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Priority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6222" y="3032639"/>
            <a:ext cx="1104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Overdue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2444" y="3278344"/>
            <a:ext cx="1104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Today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24888" y="3533380"/>
            <a:ext cx="1104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Tomorrow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31110" y="3788416"/>
            <a:ext cx="1104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Upcoming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31110" y="4046753"/>
            <a:ext cx="1104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Someday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37332" y="4292458"/>
            <a:ext cx="1104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Overlapping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43554" y="4547494"/>
            <a:ext cx="1104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31266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Features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686801" y="3906319"/>
            <a:ext cx="2398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Always ready for you.</a:t>
            </a:r>
            <a:endParaRPr lang="en-US" dirty="0"/>
          </a:p>
        </p:txBody>
      </p:sp>
      <p:pic>
        <p:nvPicPr>
          <p:cNvPr id="6" name="Launc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6991" y="1995485"/>
            <a:ext cx="5048250" cy="4191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095241" y="5540154"/>
            <a:ext cx="3389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CTRL + </a:t>
            </a:r>
            <a:r>
              <a:rPr lang="en-US" dirty="0" smtClean="0"/>
              <a:t>M : Minimize/Maximize</a:t>
            </a:r>
          </a:p>
          <a:p>
            <a:r>
              <a:rPr lang="en-US" dirty="0" smtClean="0"/>
              <a:t>CTRL + E : Exit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90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4" name="Picture 2" descr="http://speakology101.com/welcome/wp-content/uploads/2012/05/task_analysi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2085975"/>
            <a:ext cx="5210607" cy="375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958139" y="3780116"/>
            <a:ext cx="312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Having a lot of tasks to do?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27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Features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48124" y="2705506"/>
            <a:ext cx="321197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SG" dirty="0"/>
              <a:t>Keep things in view.</a:t>
            </a:r>
          </a:p>
          <a:p>
            <a:pPr algn="r"/>
            <a:r>
              <a:rPr lang="en-SG" dirty="0"/>
              <a:t>Never miss a deadline.</a:t>
            </a:r>
          </a:p>
          <a:p>
            <a:pPr algn="r"/>
            <a:r>
              <a:rPr lang="en-SG" dirty="0"/>
              <a:t>Remember every single date.</a:t>
            </a:r>
          </a:p>
          <a:p>
            <a:pPr algn="r"/>
            <a:r>
              <a:rPr lang="en-SG" dirty="0"/>
              <a:t>Know how long it takes.</a:t>
            </a:r>
          </a:p>
          <a:p>
            <a:pPr algn="r"/>
            <a:r>
              <a:rPr lang="en-SG" dirty="0"/>
              <a:t>Simplify the complex.</a:t>
            </a:r>
          </a:p>
          <a:p>
            <a:pPr algn="r"/>
            <a:r>
              <a:rPr lang="en-SG" dirty="0"/>
              <a:t>Focus on the task.</a:t>
            </a:r>
          </a:p>
          <a:p>
            <a:pPr algn="r"/>
            <a:r>
              <a:rPr lang="en-SG" dirty="0"/>
              <a:t>Find the right words.</a:t>
            </a:r>
          </a:p>
          <a:p>
            <a:pPr algn="r"/>
            <a:r>
              <a:rPr lang="en-SG" dirty="0"/>
              <a:t>Stay current.</a:t>
            </a:r>
          </a:p>
          <a:p>
            <a:pPr algn="r"/>
            <a:r>
              <a:rPr lang="en-SG" dirty="0"/>
              <a:t>Get things done</a:t>
            </a:r>
            <a:r>
              <a:rPr lang="en-SG" dirty="0" smtClean="0"/>
              <a:t>.</a:t>
            </a:r>
            <a:endParaRPr lang="en-SG" dirty="0"/>
          </a:p>
        </p:txBody>
      </p:sp>
      <p:sp>
        <p:nvSpPr>
          <p:cNvPr id="4" name="TextBox 3"/>
          <p:cNvSpPr txBox="1"/>
          <p:nvPr/>
        </p:nvSpPr>
        <p:spPr>
          <a:xfrm>
            <a:off x="6260094" y="2705506"/>
            <a:ext cx="288226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One thing at a time.</a:t>
            </a:r>
          </a:p>
          <a:p>
            <a:r>
              <a:rPr lang="en-SG" dirty="0"/>
              <a:t>Make smart decisions.</a:t>
            </a:r>
          </a:p>
          <a:p>
            <a:r>
              <a:rPr lang="en-SG" dirty="0"/>
              <a:t>Refine your plans.</a:t>
            </a:r>
          </a:p>
          <a:p>
            <a:r>
              <a:rPr lang="en-SG" dirty="0"/>
              <a:t>Keep only what you need.</a:t>
            </a:r>
          </a:p>
          <a:p>
            <a:r>
              <a:rPr lang="en-SG" dirty="0"/>
              <a:t>Turn back time.</a:t>
            </a:r>
          </a:p>
          <a:p>
            <a:r>
              <a:rPr lang="en-SG" dirty="0"/>
              <a:t>Focus on the important.</a:t>
            </a:r>
          </a:p>
          <a:p>
            <a:r>
              <a:rPr lang="en-SG" dirty="0"/>
              <a:t>Find what you need.</a:t>
            </a:r>
          </a:p>
          <a:p>
            <a:r>
              <a:rPr lang="en-SG" dirty="0"/>
              <a:t>Keep organized.</a:t>
            </a:r>
          </a:p>
          <a:p>
            <a:r>
              <a:rPr lang="en-SG" dirty="0"/>
              <a:t>Always ready for you</a:t>
            </a:r>
            <a:r>
              <a:rPr lang="en-SG" dirty="0" smtClean="0"/>
              <a:t>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405" y="1849858"/>
            <a:ext cx="5895190" cy="444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30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SOFTWARE DEMONSTRATION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64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4" name="Picture 2" descr="http://speakology101.com/welcome/wp-content/uploads/2012/05/task_analysi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2085975"/>
            <a:ext cx="5210607" cy="375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958139" y="3780116"/>
            <a:ext cx="3127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Having difficulty keeping track of the tasks?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89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01038" y="3780116"/>
            <a:ext cx="2784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Have you often miss your deadline?</a:t>
            </a:r>
            <a:endParaRPr lang="en-US" dirty="0"/>
          </a:p>
        </p:txBody>
      </p:sp>
      <p:pic>
        <p:nvPicPr>
          <p:cNvPr id="6" name="Picture 2" descr="http://indiereader.com/publishingservices/wp-content/uploads/2014/07/deadlin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2767013"/>
            <a:ext cx="5629512" cy="239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46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01012" y="3513413"/>
            <a:ext cx="2984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 you find other software complicated?</a:t>
            </a:r>
            <a:endParaRPr lang="en-US" dirty="0"/>
          </a:p>
        </p:txBody>
      </p:sp>
      <p:pic>
        <p:nvPicPr>
          <p:cNvPr id="2052" name="Picture 4" descr="http://www.taskmanagementguide.com/images/solution/management_solution/task-management-tools-task-management-systems0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964372"/>
            <a:ext cx="5281613" cy="422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66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01012" y="3513413"/>
            <a:ext cx="2984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Have you ever tried using google </a:t>
            </a:r>
            <a:r>
              <a:rPr lang="en-US" dirty="0" err="1" smtClean="0"/>
              <a:t>calander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6146" name="Picture 2" descr="https://lh3.googleusercontent.com/1fLFHiN0styGRBRNyOok0ySL0EbBIyCnXxZcfCW6UGL1Lmx6noMFn0ak7pvfGVKigDYUfyWHDcs=s640-h400-e36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2057400"/>
            <a:ext cx="6096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87" y="2171700"/>
            <a:ext cx="55245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58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01038" y="3780116"/>
            <a:ext cx="2784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Are you always on your laptop or computer?</a:t>
            </a:r>
            <a:endParaRPr lang="en-US" dirty="0"/>
          </a:p>
        </p:txBody>
      </p:sp>
      <p:pic>
        <p:nvPicPr>
          <p:cNvPr id="4098" name="Picture 2" descr="http://www.dual-monitors-guide.com/images/multiple_monitors_lapto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2686050"/>
            <a:ext cx="5251648" cy="285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78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01038" y="3780116"/>
            <a:ext cx="2784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 you use keyboard more than your mouse? </a:t>
            </a:r>
            <a:endParaRPr lang="en-US" dirty="0"/>
          </a:p>
        </p:txBody>
      </p:sp>
      <p:pic>
        <p:nvPicPr>
          <p:cNvPr id="5122" name="Picture 2" descr="Keyboard Typing Ti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2143125"/>
            <a:ext cx="5747317" cy="362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34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438</TotalTime>
  <Words>399</Words>
  <Application>Microsoft Office PowerPoint</Application>
  <PresentationFormat>Widescreen</PresentationFormat>
  <Paragraphs>132</Paragraphs>
  <Slides>31</Slides>
  <Notes>31</Notes>
  <HiddenSlides>0</HiddenSlides>
  <MMClips>16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Euphemia</vt:lpstr>
      <vt:lpstr>Plantagenet Cherokee</vt:lpstr>
      <vt:lpstr>Wingdings</vt:lpstr>
      <vt:lpstr>Academic Literature 16x9</vt:lpstr>
      <vt:lpstr>Task catalyst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SOFTWARE FEATURES</vt:lpstr>
      <vt:lpstr>Software Features</vt:lpstr>
      <vt:lpstr>Software Features</vt:lpstr>
      <vt:lpstr>Software Features</vt:lpstr>
      <vt:lpstr>Software Features</vt:lpstr>
      <vt:lpstr>Software Features</vt:lpstr>
      <vt:lpstr>Software Features</vt:lpstr>
      <vt:lpstr>Software Features</vt:lpstr>
      <vt:lpstr>Software Features</vt:lpstr>
      <vt:lpstr>Software Features</vt:lpstr>
      <vt:lpstr>Software Features</vt:lpstr>
      <vt:lpstr>Software Features</vt:lpstr>
      <vt:lpstr>Software Features</vt:lpstr>
      <vt:lpstr>Software Features</vt:lpstr>
      <vt:lpstr>Software Features</vt:lpstr>
      <vt:lpstr>Software Features</vt:lpstr>
      <vt:lpstr>Software Features</vt:lpstr>
      <vt:lpstr>Software Features</vt:lpstr>
      <vt:lpstr>Software Features</vt:lpstr>
      <vt:lpstr>Software Features</vt:lpstr>
      <vt:lpstr>SOFTWARE DEMONSTRATION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With Picture Layout</dc:title>
  <dc:creator>zhenyu</dc:creator>
  <cp:lastModifiedBy>zhen yu</cp:lastModifiedBy>
  <cp:revision>34</cp:revision>
  <dcterms:created xsi:type="dcterms:W3CDTF">2014-04-17T22:28:38Z</dcterms:created>
  <dcterms:modified xsi:type="dcterms:W3CDTF">2014-10-29T17:39:02Z</dcterms:modified>
</cp:coreProperties>
</file>